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CED183-75EA-4079-A18C-767B5C3775B7}" type="doc">
      <dgm:prSet loTypeId="urn:microsoft.com/office/officeart/2005/8/layout/venn1" loCatId="relationship" qsTypeId="urn:microsoft.com/office/officeart/2005/8/quickstyle/simple1" qsCatId="simple" csTypeId="urn:microsoft.com/office/officeart/2005/8/colors/colorful1#1" csCatId="colorful" phldr="1"/>
      <dgm:spPr/>
    </dgm:pt>
    <dgm:pt modelId="{F2A6798D-FACA-499A-BF61-1E09E7CF60A6}">
      <dgm:prSet phldrT="[Text]" custT="1"/>
      <dgm:spPr/>
      <dgm:t>
        <a:bodyPr/>
        <a:lstStyle/>
        <a:p>
          <a:pPr algn="l"/>
          <a:endParaRPr lang="en-US" sz="2400" dirty="0" smtClean="0"/>
        </a:p>
        <a:p>
          <a:pPr algn="l"/>
          <a:r>
            <a:rPr lang="en-US" sz="2400" dirty="0" smtClean="0"/>
            <a:t>Face to face</a:t>
          </a:r>
        </a:p>
        <a:p>
          <a:pPr algn="l"/>
          <a:r>
            <a:rPr lang="en-US" sz="2400" dirty="0" smtClean="0"/>
            <a:t>Outside the home</a:t>
          </a:r>
        </a:p>
        <a:p>
          <a:pPr algn="l"/>
          <a:r>
            <a:rPr lang="en-US" sz="2400" dirty="0" smtClean="0"/>
            <a:t>Can physically avoid</a:t>
          </a:r>
        </a:p>
        <a:p>
          <a:pPr algn="l"/>
          <a:r>
            <a:rPr lang="en-US" sz="2400" dirty="0" smtClean="0"/>
            <a:t>Not anonymous</a:t>
          </a:r>
        </a:p>
        <a:p>
          <a:pPr algn="l"/>
          <a:r>
            <a:rPr lang="en-US" sz="2400" dirty="0" smtClean="0"/>
            <a:t>Limited period of time</a:t>
          </a:r>
        </a:p>
        <a:p>
          <a:pPr algn="l"/>
          <a:r>
            <a:rPr lang="en-US" sz="2400" dirty="0" smtClean="0"/>
            <a:t>Visually obvious to others</a:t>
          </a:r>
        </a:p>
        <a:p>
          <a:pPr algn="l"/>
          <a:r>
            <a:rPr lang="en-US" sz="2400" dirty="0" smtClean="0"/>
            <a:t>Physical or verbal </a:t>
          </a:r>
          <a:r>
            <a:rPr lang="en-US" sz="2400" dirty="0" smtClean="0"/>
            <a:t>abuse</a:t>
          </a:r>
        </a:p>
        <a:p>
          <a:pPr algn="ctr"/>
          <a:r>
            <a:rPr lang="en-US" sz="2400" dirty="0" smtClean="0"/>
            <a:t>Evidence of bullying will go away</a:t>
          </a:r>
          <a:endParaRPr lang="en-US" sz="6500" dirty="0"/>
        </a:p>
      </dgm:t>
    </dgm:pt>
    <dgm:pt modelId="{8768D574-A234-4531-A387-EF491C417E57}" type="parTrans" cxnId="{17AEA738-42E7-4102-85AA-0C1D5F2F4333}">
      <dgm:prSet/>
      <dgm:spPr/>
      <dgm:t>
        <a:bodyPr/>
        <a:lstStyle/>
        <a:p>
          <a:endParaRPr lang="en-US"/>
        </a:p>
      </dgm:t>
    </dgm:pt>
    <dgm:pt modelId="{9822C142-07F8-446C-81C2-5D7A7A7B0CB8}" type="sibTrans" cxnId="{17AEA738-42E7-4102-85AA-0C1D5F2F4333}">
      <dgm:prSet/>
      <dgm:spPr/>
      <dgm:t>
        <a:bodyPr/>
        <a:lstStyle/>
        <a:p>
          <a:endParaRPr lang="en-US"/>
        </a:p>
      </dgm:t>
    </dgm:pt>
    <dgm:pt modelId="{A44D0FAA-66A3-4710-BAA9-E9BAA97B63B0}">
      <dgm:prSet phldrT="[Text]" custT="1"/>
      <dgm:spPr/>
      <dgm:t>
        <a:bodyPr/>
        <a:lstStyle/>
        <a:p>
          <a:endParaRPr lang="en-US" sz="2400" dirty="0" smtClean="0"/>
        </a:p>
        <a:p>
          <a:endParaRPr lang="en-US" sz="2400" dirty="0" smtClean="0"/>
        </a:p>
        <a:p>
          <a:r>
            <a:rPr lang="en-US" sz="2400" dirty="0" smtClean="0"/>
            <a:t>Not face to face</a:t>
          </a:r>
        </a:p>
        <a:p>
          <a:r>
            <a:rPr lang="en-US" sz="2400" dirty="0" smtClean="0"/>
            <a:t>Takes place anywhere there is a digital device</a:t>
          </a:r>
        </a:p>
        <a:p>
          <a:r>
            <a:rPr lang="en-US" sz="2400" dirty="0" smtClean="0"/>
            <a:t>Cannot get away from it</a:t>
          </a:r>
        </a:p>
        <a:p>
          <a:r>
            <a:rPr lang="en-US" sz="2400" dirty="0" smtClean="0"/>
            <a:t>Anonymous/Not anonymous</a:t>
          </a:r>
        </a:p>
        <a:p>
          <a:r>
            <a:rPr lang="en-US" sz="2400" dirty="0" smtClean="0"/>
            <a:t>Constant</a:t>
          </a:r>
        </a:p>
        <a:p>
          <a:r>
            <a:rPr lang="en-US" sz="2400" dirty="0" smtClean="0"/>
            <a:t>Uses digital technology</a:t>
          </a:r>
        </a:p>
        <a:p>
          <a:r>
            <a:rPr lang="en-US" sz="2400" dirty="0" smtClean="0"/>
            <a:t>Not </a:t>
          </a:r>
          <a:r>
            <a:rPr lang="en-US" sz="2400" dirty="0" smtClean="0"/>
            <a:t>physical</a:t>
          </a:r>
        </a:p>
        <a:p>
          <a:r>
            <a:rPr lang="en-US" sz="2400" dirty="0" smtClean="0"/>
            <a:t>Items posted can be there forever (others can download &amp; reuse)</a:t>
          </a:r>
          <a:endParaRPr lang="en-US" sz="3600" dirty="0" smtClean="0"/>
        </a:p>
        <a:p>
          <a:endParaRPr lang="en-US" sz="4800" dirty="0"/>
        </a:p>
      </dgm:t>
    </dgm:pt>
    <dgm:pt modelId="{BA655B84-5767-4BC2-A03C-8D3454A14527}" type="parTrans" cxnId="{2A0B7804-CE45-4037-9CE9-9105E23F6C8D}">
      <dgm:prSet/>
      <dgm:spPr/>
      <dgm:t>
        <a:bodyPr/>
        <a:lstStyle/>
        <a:p>
          <a:endParaRPr lang="en-US"/>
        </a:p>
      </dgm:t>
    </dgm:pt>
    <dgm:pt modelId="{D52C7D62-0D86-472B-841D-1EA4922E5DFD}" type="sibTrans" cxnId="{2A0B7804-CE45-4037-9CE9-9105E23F6C8D}">
      <dgm:prSet/>
      <dgm:spPr/>
      <dgm:t>
        <a:bodyPr/>
        <a:lstStyle/>
        <a:p>
          <a:endParaRPr lang="en-US"/>
        </a:p>
      </dgm:t>
    </dgm:pt>
    <dgm:pt modelId="{56EE4F64-C2D5-4253-972F-EC755093CAF9}" type="pres">
      <dgm:prSet presAssocID="{4ACED183-75EA-4079-A18C-767B5C3775B7}" presName="compositeShape" presStyleCnt="0">
        <dgm:presLayoutVars>
          <dgm:chMax val="7"/>
          <dgm:dir/>
          <dgm:resizeHandles val="exact"/>
        </dgm:presLayoutVars>
      </dgm:prSet>
      <dgm:spPr/>
    </dgm:pt>
    <dgm:pt modelId="{346D1E0F-9910-4CA5-A83A-A995E16A59B8}" type="pres">
      <dgm:prSet presAssocID="{F2A6798D-FACA-499A-BF61-1E09E7CF60A6}" presName="circ1" presStyleLbl="vennNode1" presStyleIdx="0" presStyleCnt="2" custScaleX="103114" custScaleY="126442" custLinFactNeighborX="1853" custLinFactNeighborY="0"/>
      <dgm:spPr/>
      <dgm:t>
        <a:bodyPr/>
        <a:lstStyle/>
        <a:p>
          <a:endParaRPr lang="en-US"/>
        </a:p>
      </dgm:t>
    </dgm:pt>
    <dgm:pt modelId="{CDED46DF-2A38-4647-B7CE-A98EAE4B42B7}" type="pres">
      <dgm:prSet presAssocID="{F2A6798D-FACA-499A-BF61-1E09E7CF60A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E3354-0678-4D25-82A2-2105FB53EE9F}" type="pres">
      <dgm:prSet presAssocID="{A44D0FAA-66A3-4710-BAA9-E9BAA97B63B0}" presName="circ2" presStyleLbl="vennNode1" presStyleIdx="1" presStyleCnt="2" custScaleX="107868" custScaleY="126442" custLinFactNeighborX="5774" custLinFactNeighborY="-778"/>
      <dgm:spPr/>
      <dgm:t>
        <a:bodyPr/>
        <a:lstStyle/>
        <a:p>
          <a:endParaRPr lang="en-US"/>
        </a:p>
      </dgm:t>
    </dgm:pt>
    <dgm:pt modelId="{8641930E-58DA-45F6-9EEF-362744FCA83F}" type="pres">
      <dgm:prSet presAssocID="{A44D0FAA-66A3-4710-BAA9-E9BAA97B63B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B3918A-83D9-407F-A574-5EAEC0A568D1}" type="presOf" srcId="{A44D0FAA-66A3-4710-BAA9-E9BAA97B63B0}" destId="{8641930E-58DA-45F6-9EEF-362744FCA83F}" srcOrd="1" destOrd="0" presId="urn:microsoft.com/office/officeart/2005/8/layout/venn1"/>
    <dgm:cxn modelId="{330A4662-C63A-428E-83E7-E7866DE88B0F}" type="presOf" srcId="{F2A6798D-FACA-499A-BF61-1E09E7CF60A6}" destId="{CDED46DF-2A38-4647-B7CE-A98EAE4B42B7}" srcOrd="1" destOrd="0" presId="urn:microsoft.com/office/officeart/2005/8/layout/venn1"/>
    <dgm:cxn modelId="{2A0B7804-CE45-4037-9CE9-9105E23F6C8D}" srcId="{4ACED183-75EA-4079-A18C-767B5C3775B7}" destId="{A44D0FAA-66A3-4710-BAA9-E9BAA97B63B0}" srcOrd="1" destOrd="0" parTransId="{BA655B84-5767-4BC2-A03C-8D3454A14527}" sibTransId="{D52C7D62-0D86-472B-841D-1EA4922E5DFD}"/>
    <dgm:cxn modelId="{70A0340D-D2A8-4418-9B33-116DCBA6644C}" type="presOf" srcId="{A44D0FAA-66A3-4710-BAA9-E9BAA97B63B0}" destId="{F6EE3354-0678-4D25-82A2-2105FB53EE9F}" srcOrd="0" destOrd="0" presId="urn:microsoft.com/office/officeart/2005/8/layout/venn1"/>
    <dgm:cxn modelId="{17AEA738-42E7-4102-85AA-0C1D5F2F4333}" srcId="{4ACED183-75EA-4079-A18C-767B5C3775B7}" destId="{F2A6798D-FACA-499A-BF61-1E09E7CF60A6}" srcOrd="0" destOrd="0" parTransId="{8768D574-A234-4531-A387-EF491C417E57}" sibTransId="{9822C142-07F8-446C-81C2-5D7A7A7B0CB8}"/>
    <dgm:cxn modelId="{4B80B323-1254-4241-99F7-E4E30F5FC067}" type="presOf" srcId="{4ACED183-75EA-4079-A18C-767B5C3775B7}" destId="{56EE4F64-C2D5-4253-972F-EC755093CAF9}" srcOrd="0" destOrd="0" presId="urn:microsoft.com/office/officeart/2005/8/layout/venn1"/>
    <dgm:cxn modelId="{0CFE6C1A-B940-40A4-AABF-8E05E800D567}" type="presOf" srcId="{F2A6798D-FACA-499A-BF61-1E09E7CF60A6}" destId="{346D1E0F-9910-4CA5-A83A-A995E16A59B8}" srcOrd="0" destOrd="0" presId="urn:microsoft.com/office/officeart/2005/8/layout/venn1"/>
    <dgm:cxn modelId="{5421551D-BCCE-4350-836F-193E77D23B5C}" type="presParOf" srcId="{56EE4F64-C2D5-4253-972F-EC755093CAF9}" destId="{346D1E0F-9910-4CA5-A83A-A995E16A59B8}" srcOrd="0" destOrd="0" presId="urn:microsoft.com/office/officeart/2005/8/layout/venn1"/>
    <dgm:cxn modelId="{FA8888C4-12D7-4AC9-85AE-6A9B74D32F81}" type="presParOf" srcId="{56EE4F64-C2D5-4253-972F-EC755093CAF9}" destId="{CDED46DF-2A38-4647-B7CE-A98EAE4B42B7}" srcOrd="1" destOrd="0" presId="urn:microsoft.com/office/officeart/2005/8/layout/venn1"/>
    <dgm:cxn modelId="{3137AAB2-29B3-4D16-BC34-2D610EBF0170}" type="presParOf" srcId="{56EE4F64-C2D5-4253-972F-EC755093CAF9}" destId="{F6EE3354-0678-4D25-82A2-2105FB53EE9F}" srcOrd="2" destOrd="0" presId="urn:microsoft.com/office/officeart/2005/8/layout/venn1"/>
    <dgm:cxn modelId="{B8045ACE-CB23-403B-BBD7-F37DA6E1D29D}" type="presParOf" srcId="{56EE4F64-C2D5-4253-972F-EC755093CAF9}" destId="{8641930E-58DA-45F6-9EEF-362744FCA83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6D1E0F-9910-4CA5-A83A-A995E16A59B8}">
      <dsp:nvSpPr>
        <dsp:cNvPr id="0" name=""/>
        <dsp:cNvSpPr/>
      </dsp:nvSpPr>
      <dsp:spPr>
        <a:xfrm>
          <a:off x="152424" y="5"/>
          <a:ext cx="4971305" cy="609598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Face to face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Outside the home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Can physically avoid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Not anonymous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Limited period of time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Visually obvious to others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Physical or verbal </a:t>
          </a:r>
          <a:r>
            <a:rPr lang="en-US" sz="2400" kern="1200" dirty="0" smtClean="0"/>
            <a:t>abuse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Evidence of bullying will go away</a:t>
          </a:r>
          <a:endParaRPr lang="en-US" sz="6500" kern="1200" dirty="0"/>
        </a:p>
      </dsp:txBody>
      <dsp:txXfrm>
        <a:off x="846615" y="718853"/>
        <a:ext cx="2866338" cy="4658292"/>
      </dsp:txXfrm>
    </dsp:sp>
    <dsp:sp modelId="{F6EE3354-0678-4D25-82A2-2105FB53EE9F}">
      <dsp:nvSpPr>
        <dsp:cNvPr id="0" name=""/>
        <dsp:cNvSpPr/>
      </dsp:nvSpPr>
      <dsp:spPr>
        <a:xfrm>
          <a:off x="3486296" y="0"/>
          <a:ext cx="5200503" cy="609598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Not face to face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Takes place anywhere there is a digital device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Cannot get away from it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Anonymous/Not anonymous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Constant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Uses digital technology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Not </a:t>
          </a:r>
          <a:r>
            <a:rPr lang="en-US" sz="2400" kern="1200" dirty="0" smtClean="0"/>
            <a:t>physical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Items posted can be there forever (others can download &amp; reuse)</a:t>
          </a:r>
          <a:endParaRPr lang="en-US" sz="36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 dirty="0"/>
        </a:p>
      </dsp:txBody>
      <dsp:txXfrm>
        <a:off x="4962114" y="718848"/>
        <a:ext cx="2998488" cy="4658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84E01-264C-424A-95E9-55D39D88EABE}" type="datetimeFigureOut">
              <a:rPr lang="en-US" smtClean="0"/>
              <a:pPr/>
              <a:t>4/13/2011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E7C95-76E5-4748-B4C4-5440F5ED0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67598700"/>
              </p:ext>
            </p:extLst>
          </p:nvPr>
        </p:nvGraphicFramePr>
        <p:xfrm>
          <a:off x="228600" y="228600"/>
          <a:ext cx="86868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0" y="4572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Bullying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3048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Cyber Bullying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1219200"/>
            <a:ext cx="152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Done to embarrass or harass another person</a:t>
            </a:r>
          </a:p>
          <a:p>
            <a:endParaRPr lang="en-US" dirty="0"/>
          </a:p>
          <a:p>
            <a:r>
              <a:rPr lang="en-US" dirty="0" smtClean="0"/>
              <a:t>Have emotional effect on the victim  and others</a:t>
            </a:r>
          </a:p>
          <a:p>
            <a:endParaRPr lang="en-US" dirty="0"/>
          </a:p>
          <a:p>
            <a:r>
              <a:rPr lang="en-US" dirty="0" smtClean="0"/>
              <a:t>Have consequences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87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Dana</dc:creator>
  <cp:lastModifiedBy>DAWN M GIZIS</cp:lastModifiedBy>
  <cp:revision>3</cp:revision>
  <dcterms:created xsi:type="dcterms:W3CDTF">2011-04-09T16:10:38Z</dcterms:created>
  <dcterms:modified xsi:type="dcterms:W3CDTF">2011-04-13T15:36:06Z</dcterms:modified>
</cp:coreProperties>
</file>